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Default Extension="png" ContentType="image/png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7652" autoAdjust="0"/>
  </p:normalViewPr>
  <p:slideViewPr>
    <p:cSldViewPr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1F68-203A-D944-A34C-90EEA4F09F31}" type="datetimeFigureOut">
              <a:t>08-11-25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D524-A722-E648-A4F4-9D77C288B000}" type="slidenum"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lebergman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thecroaker/death-by-powerpoint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hyperlink" Target="http://www.kanban.s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Planka Alexei Kapterev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PowerPoint-tips från</a:t>
            </a:r>
            <a:br>
              <a:rPr lang="sv-SE"/>
            </a:br>
            <a:r>
              <a:rPr lang="sv-SE">
                <a:hlinkClick r:id="rId2"/>
              </a:rPr>
              <a:t>Olle Bergman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62000" y="2643881"/>
            <a:ext cx="1752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/>
              <a:t>Ryske Alexei Kapterev har gjort succé på </a:t>
            </a:r>
            <a:r>
              <a:rPr lang="sv-SE">
                <a:hlinkClick r:id="rId2"/>
              </a:rPr>
              <a:t>Slideshare </a:t>
            </a:r>
            <a:r>
              <a:rPr lang="sv-SE"/>
              <a:t>med sin bildserie ”Death by PowerPoint. Jag tänkte att vi skulle planka hans startbild.</a:t>
            </a:r>
          </a:p>
        </p:txBody>
      </p:sp>
      <p:pic>
        <p:nvPicPr>
          <p:cNvPr id="5" name="Bildobjekt 4" descr="Bild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066800"/>
            <a:ext cx="5562600" cy="466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ild 3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66800"/>
            <a:ext cx="9144001" cy="5715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09600" y="533400"/>
            <a:ext cx="3810000" cy="369332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/>
              <a:t>1. Börja med en blank bildlayout.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981200" y="1524000"/>
            <a:ext cx="3810000" cy="64633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/>
              <a:t>2. Skaffa ett vackert bakgrundsfoto. (Det här har </a:t>
            </a:r>
            <a:r>
              <a:rPr lang="sv-SE">
                <a:hlinkClick r:id="rId3"/>
              </a:rPr>
              <a:t>min bror</a:t>
            </a:r>
            <a:r>
              <a:rPr lang="sv-SE"/>
              <a:t> tagit.)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1219200" y="3886200"/>
            <a:ext cx="7015728" cy="146667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tIns="180000" bIns="180000" anchor="ctr" anchorCtr="0"/>
          <a:lstStyle/>
          <a:p>
            <a:pPr algn="ctr"/>
            <a:r>
              <a:rPr lang="sv-SE" sz="4800">
                <a:solidFill>
                  <a:srgbClr val="800000"/>
                </a:solidFill>
              </a:rPr>
              <a:t>Living by PowerPoint</a:t>
            </a:r>
          </a:p>
          <a:p>
            <a:pPr algn="ctr"/>
            <a:r>
              <a:rPr lang="sv-SE" sz="2400">
                <a:solidFill>
                  <a:schemeClr val="tx1">
                    <a:lumMod val="85000"/>
                    <a:lumOff val="15000"/>
                  </a:schemeClr>
                </a:solidFill>
              </a:rPr>
              <a:t>(trying to avoid it)</a:t>
            </a:r>
          </a:p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981200" y="2457271"/>
            <a:ext cx="3810000" cy="1200329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/>
              <a:t>3. Lägg till två plattor med rundade hörn – en stor och en liten. Gör dem helvita och välj ”Genomskinlighet 30 %”.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5181600" y="5524500"/>
            <a:ext cx="3053328" cy="5334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sz="2400">
                <a:solidFill>
                  <a:schemeClr val="tx1">
                    <a:lumMod val="85000"/>
                    <a:lumOff val="15000"/>
                  </a:schemeClr>
                </a:solidFill>
              </a:rPr>
              <a:t>Olle Bergman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Bild 3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0"/>
            <a:ext cx="11049000" cy="6905625"/>
          </a:xfrm>
          <a:prstGeom prst="rect">
            <a:avLst/>
          </a:prstGeom>
        </p:spPr>
      </p:pic>
      <p:sp>
        <p:nvSpPr>
          <p:cNvPr id="6" name="Rektangel med rundade hörn 5"/>
          <p:cNvSpPr/>
          <p:nvPr/>
        </p:nvSpPr>
        <p:spPr>
          <a:xfrm>
            <a:off x="990600" y="3152864"/>
            <a:ext cx="7015728" cy="146667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tIns="180000" bIns="180000" anchor="ctr" anchorCtr="0"/>
          <a:lstStyle/>
          <a:p>
            <a:pPr algn="ctr"/>
            <a:r>
              <a:rPr lang="sv-SE" sz="4800">
                <a:solidFill>
                  <a:srgbClr val="800000"/>
                </a:solidFill>
              </a:rPr>
              <a:t>Living by PowerPoint</a:t>
            </a:r>
          </a:p>
          <a:p>
            <a:pPr algn="ctr"/>
            <a:r>
              <a:rPr lang="sv-SE" sz="2400">
                <a:solidFill>
                  <a:schemeClr val="tx1">
                    <a:lumMod val="85000"/>
                    <a:lumOff val="15000"/>
                  </a:schemeClr>
                </a:solidFill>
              </a:rPr>
              <a:t>(trying to avoid it)</a:t>
            </a:r>
          </a:p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2971800" y="4800600"/>
            <a:ext cx="3053328" cy="5334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sz="2400">
                <a:solidFill>
                  <a:schemeClr val="tx1">
                    <a:lumMod val="85000"/>
                    <a:lumOff val="15000"/>
                  </a:schemeClr>
                </a:solidFill>
              </a:rPr>
              <a:t>Olle Bergman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990600" y="2457271"/>
            <a:ext cx="990600" cy="369332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/>
              <a:t>4. Klart!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113</Words>
  <Application>Microsoft Macintosh PowerPoint</Application>
  <PresentationFormat>Bildspel på skärmen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Planka Alexei Kapterev</vt:lpstr>
      <vt:lpstr>Bild 2</vt:lpstr>
      <vt:lpstr>Bild 3</vt:lpstr>
      <vt:lpstr>Bild 4</vt:lpstr>
    </vt:vector>
  </TitlesOfParts>
  <Company>Bergmans Bokstäver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Planka Alexei Kapterev</dc:title>
  <dc:creator>Olle Bergman</dc:creator>
  <cp:lastModifiedBy>Olle Bergman</cp:lastModifiedBy>
  <cp:revision>1</cp:revision>
  <dcterms:created xsi:type="dcterms:W3CDTF">2008-11-25T07:38:28Z</dcterms:created>
  <dcterms:modified xsi:type="dcterms:W3CDTF">2008-11-25T08:23:07Z</dcterms:modified>
</cp:coreProperties>
</file>